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2-1.png>
</file>

<file path=ppt/media/image-3-1.png>
</file>

<file path=ppt/media/image-4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sd2pptx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59332-BrRImHYXWOUA/canvas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59332-BrRImHYXWOUA/slide-1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59332-BrRImHYXWOUA/slide-2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59332-BrRImHYXWOUA/slide-3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59332-BrRImHYXWOUA/slide-4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59332-BrRImHYXWOUA/slide-5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tmp-59332-BrRImHYXWOUA/slide-6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2022-03-26T17:18:45Z</dcterms:created>
  <dcterms:modified xsi:type="dcterms:W3CDTF">2022-03-26T17:18:45Z</dcterms:modified>
</cp:coreProperties>
</file>